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REHBERLİK\thumbnail_IMG_9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3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REHBERLİK\thumbnail_IMG_9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2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REHBERLİK\thumbnail_IMG_0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" y="0"/>
            <a:ext cx="9376882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02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REHBERLİK\thumbnail_IMG_0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1"/>
            <a:ext cx="9144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7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REHBERLİK\thumbnail_IMG_0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3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REHBERLİK\thumbnail_IMG_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71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0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REHBERLİK\thumbnail_IMG_0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43"/>
            <a:ext cx="9144000" cy="71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2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REHBERLİK\thumbnail_IMG_0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REHBERLİK\thumbnail_IMG_9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REHBERLİK\thumbnail_IMG_9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7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REHBERLİK\thumbnail_IMG_9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9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REHBERLİK\thumbnail_IMG_9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4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REHBERLİK\thumbnail_IMG_9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0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REHBERLİK\thumbnail_IMG_9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0"/>
            <a:ext cx="893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REHBERLİK\thumbnail_IMG_9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" y="0"/>
            <a:ext cx="9133732" cy="68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1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REHBERLİK\thumbnail_IMG_9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0"/>
            <a:ext cx="912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2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2</cp:revision>
  <dcterms:created xsi:type="dcterms:W3CDTF">2020-02-19T13:49:16Z</dcterms:created>
  <dcterms:modified xsi:type="dcterms:W3CDTF">2020-02-19T14:15:16Z</dcterms:modified>
</cp:coreProperties>
</file>